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8" r:id="rId2"/>
    <p:sldId id="259" r:id="rId3"/>
    <p:sldId id="271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67" r:id="rId14"/>
    <p:sldId id="268" r:id="rId15"/>
    <p:sldId id="269" r:id="rId16"/>
    <p:sldId id="273" r:id="rId17"/>
    <p:sldId id="270" r:id="rId18"/>
    <p:sldId id="272" r:id="rId19"/>
    <p:sldId id="274" r:id="rId20"/>
    <p:sldId id="278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24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1FAFA-2F0C-BE40-A219-C7DEA7E360FB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2B392-7C9F-F44D-9609-94DD1828C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8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1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3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739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-5400000">
            <a:off x="6281181" y="3995180"/>
            <a:ext cx="1205741" cy="4519896"/>
          </a:xfrm>
          <a:custGeom>
            <a:avLst/>
            <a:gdLst/>
            <a:ahLst/>
            <a:cxnLst/>
            <a:rect l="0" t="0" r="0" b="0"/>
            <a:pathLst>
              <a:path w="1205742" h="4519897" extrusionOk="0">
                <a:moveTo>
                  <a:pt x="924" y="0"/>
                </a:moveTo>
                <a:cubicBezTo>
                  <a:pt x="6351" y="1497993"/>
                  <a:pt x="-3772" y="3021904"/>
                  <a:pt x="1655" y="4519897"/>
                </a:cubicBezTo>
                <a:lnTo>
                  <a:pt x="831272" y="4518403"/>
                </a:lnTo>
                <a:lnTo>
                  <a:pt x="1205742" y="3850819"/>
                </a:lnTo>
                <a:lnTo>
                  <a:pt x="359114" y="3126246"/>
                </a:lnTo>
                <a:lnTo>
                  <a:pt x="880116" y="2173718"/>
                </a:lnTo>
                <a:lnTo>
                  <a:pt x="49768" y="1449145"/>
                </a:lnTo>
                <a:lnTo>
                  <a:pt x="562630" y="480334"/>
                </a:lnTo>
                <a:lnTo>
                  <a:pt x="92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9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6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1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2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6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81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39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3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DF3A9-5778-754E-91B1-FD7F72437DA3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9593D-F711-2948-B9A4-AEE4E12BFD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8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ctrTitle"/>
          </p:nvPr>
        </p:nvSpPr>
        <p:spPr>
          <a:xfrm>
            <a:off x="924496" y="975442"/>
            <a:ext cx="7119648" cy="1159018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6000" dirty="0" smtClean="0"/>
              <a:t>My</a:t>
            </a:r>
            <a:r>
              <a:rPr lang="en" sz="6000" dirty="0" smtClean="0"/>
              <a:t> </a:t>
            </a:r>
            <a:r>
              <a:rPr lang="en" sz="6000" dirty="0"/>
              <a:t>Business Plan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24339" y="2800331"/>
            <a:ext cx="6400800" cy="1752600"/>
          </a:xfrm>
        </p:spPr>
        <p:txBody>
          <a:bodyPr/>
          <a:lstStyle/>
          <a:p>
            <a:r>
              <a:rPr lang="en-US" dirty="0" smtClean="0"/>
              <a:t>Financial Literacy</a:t>
            </a:r>
          </a:p>
          <a:p>
            <a:r>
              <a:rPr lang="en-US" dirty="0" smtClean="0"/>
              <a:t>PAHS </a:t>
            </a:r>
          </a:p>
          <a:p>
            <a:r>
              <a:rPr lang="en-US" dirty="0" smtClean="0"/>
              <a:t>Studen</a:t>
            </a:r>
            <a:r>
              <a:rPr lang="en-US" dirty="0" smtClean="0"/>
              <a:t>t name(s)/period</a:t>
            </a:r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6- Start selling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7- Work the media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0444" y="2977633"/>
            <a:ext cx="1287650" cy="1700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48001" y="2911880"/>
            <a:ext cx="2016649" cy="1789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tevmissal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139" y="1477474"/>
            <a:ext cx="3502880" cy="218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3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269630" y="2021376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Day 8- Fake it to make </a:t>
            </a:r>
            <a:r>
              <a:rPr lang="en" dirty="0" smtClean="0"/>
              <a:t>it</a:t>
            </a:r>
            <a:br>
              <a:rPr lang="en" dirty="0" smtClean="0"/>
            </a:br>
            <a:r>
              <a:rPr lang="en" dirty="0"/>
              <a:t/>
            </a:r>
            <a:br>
              <a:rPr lang="en" dirty="0"/>
            </a:br>
            <a:r>
              <a:rPr lang="en" dirty="0" smtClean="0"/>
              <a:t/>
            </a:r>
            <a:br>
              <a:rPr lang="en" dirty="0" smtClean="0"/>
            </a:br>
            <a:r>
              <a:rPr lang="en" dirty="0" smtClean="0"/>
              <a:t>business card with qr code</a:t>
            </a:r>
            <a:r>
              <a:rPr lang="en" dirty="0" smtClean="0"/>
              <a:t> 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9- Work in and on your business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10- Throw a party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evmissal\Desktop\IMG_12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575" y="1992922"/>
            <a:ext cx="1982720" cy="322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evmissal\Desktop\imgr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209" y="2288013"/>
            <a:ext cx="2925606" cy="235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8185" y="66821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 of your business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475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0319" y="1214701"/>
            <a:ext cx="430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VERTICLE MERGER GRAPHIC</a:t>
            </a:r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5033" y="1969288"/>
            <a:ext cx="320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HORIZONTAL MERGER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4421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5033" y="1969288"/>
            <a:ext cx="3202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 UPDATED SURVEY FOR YOUR BUSINESS</a:t>
            </a:r>
          </a:p>
          <a:p>
            <a:r>
              <a:rPr lang="en-US" dirty="0" smtClean="0"/>
              <a:t>2 MC / 1 OPEN ENDED (COMMENT BOX)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572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1516815" y="1700494"/>
            <a:ext cx="5258700" cy="126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" dirty="0" smtClean="0"/>
              <a:t>LOGO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NAME OF BUSINESS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43709"/>
            <a:ext cx="8229600" cy="49675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15 OR 30 SECOND VIDEO FOR YOUR BUSINESS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690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5033" y="1969288"/>
            <a:ext cx="3202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INSERT LINK TO YOUR WEBPAGE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1930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>
            <a:off x="1516815" y="1700494"/>
            <a:ext cx="5258700" cy="126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 MOTIVATIONAL QUOTES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429108358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5286" y="1638007"/>
            <a:ext cx="4896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INSERT MAP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608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71" y="143752"/>
            <a:ext cx="3606282" cy="2356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6553" y="1101969"/>
            <a:ext cx="4009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OUR BUSINESS PLAN INCLUDES:</a:t>
            </a:r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8462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Day 2- Study the market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759251" y="35813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3- Build on your brand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4- Incorporate the business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Day 5- Set Up a lean machine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110</Words>
  <Application>Microsoft Office PowerPoint</Application>
  <PresentationFormat>On-screen Show (4:3)</PresentationFormat>
  <Paragraphs>24</Paragraphs>
  <Slides>21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My Business Plan </vt:lpstr>
      <vt:lpstr>   LOGO AND  NAME OF BUSINESS</vt:lpstr>
      <vt:lpstr>   3 MOTIVATIONAL QUOTES</vt:lpstr>
      <vt:lpstr>PowerPoint Presentation</vt:lpstr>
      <vt:lpstr>PowerPoint Presentation</vt:lpstr>
      <vt:lpstr>Day 2- Study the market </vt:lpstr>
      <vt:lpstr>Day 3- Build on your brand</vt:lpstr>
      <vt:lpstr>Day 4- Incorporate the business</vt:lpstr>
      <vt:lpstr>Day 5- Set Up a lean machine</vt:lpstr>
      <vt:lpstr>Day 6- Start selling</vt:lpstr>
      <vt:lpstr>Day 7- Work the media</vt:lpstr>
      <vt:lpstr>PowerPoint Presentation</vt:lpstr>
      <vt:lpstr>Day 8- Fake it to make it   business card with qr code </vt:lpstr>
      <vt:lpstr>Day 9- Work in and on your business</vt:lpstr>
      <vt:lpstr>Day 10- Throw a party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Plainfield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Business Plan</dc:title>
  <dc:creator>steve missal</dc:creator>
  <cp:lastModifiedBy>MISSAL : STEVE</cp:lastModifiedBy>
  <cp:revision>11</cp:revision>
  <dcterms:created xsi:type="dcterms:W3CDTF">2016-01-21T14:04:56Z</dcterms:created>
  <dcterms:modified xsi:type="dcterms:W3CDTF">2017-04-27T16:39:47Z</dcterms:modified>
</cp:coreProperties>
</file>